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364"/>
    <p:restoredTop sz="94716"/>
  </p:normalViewPr>
  <p:slideViewPr>
    <p:cSldViewPr snapToGrid="0" snapToObjects="1">
      <p:cViewPr varScale="1">
        <p:scale>
          <a:sx n="113" d="100"/>
          <a:sy n="113" d="100"/>
        </p:scale>
        <p:origin x="192" y="1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08BC5-C905-2541-B5B9-2F7487E57B55}" type="datetimeFigureOut">
              <a:rPr lang="en-US" smtClean="0"/>
              <a:t>9/13/19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42C18-55CD-1D47-856E-F5BC1DC62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42C18-55CD-1D47-856E-F5BC1DC625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464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42C18-55CD-1D47-856E-F5BC1DC625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43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042C18-55CD-1D47-856E-F5BC1DC625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6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1E43B-93C3-2B44-9F9D-B5F556E8B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782537-BAAB-C04D-8537-0283B86FAB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FAA1F-8717-2F4B-B5D6-BA594AF6F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B0375-D2CB-184A-BE57-76B4EDA03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F3BD7-173F-4E43-A51D-9C60F006D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9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4548A-1758-4F49-A353-E033E3788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0D4312-7FDF-D04A-A21B-5FC660957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8CBD7-3FED-3142-8B91-0DA5955DA0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2AB72-4159-3C47-A157-7F30A39E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B2BF3-F5F4-FF48-BBA2-B3551943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3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61343B-3FD4-A146-A2C3-4B3E1F7223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DC0B95-CAD3-0348-9EE6-EC25C315C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9F997-DE36-1641-80F6-717B98EE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5F34A-0A63-174B-A43D-FFA5A3E4F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70AEB-8ADE-934A-AFC0-89922D4AA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7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C0DED-6F6E-1C4E-8321-70B679F7D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F28BD-7C97-F242-A244-1869F8BFE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2A208-9FE8-6347-B690-CDF55F052C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6B8DC-2F03-644D-A04C-B429DB73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93E42-62B0-854B-B3C3-D25A9B376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8772ACC-49B0-CB40-AE81-368D55A4A3DF}"/>
              </a:ext>
            </a:extLst>
          </p:cNvPr>
          <p:cNvCxnSpPr/>
          <p:nvPr userDrawn="1"/>
        </p:nvCxnSpPr>
        <p:spPr>
          <a:xfrm>
            <a:off x="838200" y="1435195"/>
            <a:ext cx="105156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20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F7418-CCE1-AB4C-B80B-DA69090E8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96605-60B2-674D-94AC-67D6ED23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7EA11-BF4F-544E-80E7-A41B8744BB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E3C56-DB30-8F4F-B2F7-429FC3874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DA073-44C6-8F40-83D2-E4E8378D1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9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75A6-7404-9F4A-8070-55900E9C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D4A16-708D-0A48-B9B0-703E40AF4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290326-E410-7E42-BDF3-945B54F696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50F5D-D8CF-F246-8806-DDEB1235A5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E5846-B746-FB46-89A3-E177108CF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84965-F73B-BE47-877B-9178C9C6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2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3C7C0-6F61-204B-BBE2-4943AF74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C695F-761D-D549-B29D-3214CC046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6B6F-EE45-2C45-8953-A1A33774E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3ADD9F-C279-5645-89CB-405685FA3B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F0ED69-89E6-5449-B82C-4D3D18179D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2C4F62-86FB-584A-AED6-4214B066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3F67CE-AE0A-6D49-ADA3-4094A874A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7DEC32-56AD-3142-AB4D-873B4283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73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719E6-FC32-CA47-9AD9-BCC203C60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BEE435-022E-634E-9650-D2523B585C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458763-ABBF-D24D-AEC5-2DC96C95B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433112-B18E-B540-AC0F-3AA62E7D6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27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0556FA-CE7A-9C48-8A2F-84EFB144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6929F6-8036-5646-9E25-BF4A6F0EC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E3C34-467C-2343-947D-D80D2C4EF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6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A5384-63F8-E64F-B80C-A768EBB07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01B31-A0E1-504D-A9B1-4575F65A3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890D5F-AF29-B049-9FEA-2BA2444A5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683FB7-9F40-A346-A3D6-433099067D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92B5C-9105-114C-9DA9-EED6C9AF8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37251-D4F6-B54A-BFBB-218D1E6E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25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BD35A-A2E9-CB40-81CC-2E0324B38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A668A4-5371-3F4B-8309-DA09F6CBE3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266901-2D55-9947-9FC5-2819254F1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AD7ED-D2FD-0F4C-BC10-1C7EECAB69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10571C-E022-C74F-9726-6ED62BC4E983}" type="datetimeFigureOut">
              <a:rPr lang="en-US" smtClean="0"/>
              <a:t>9/13/19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07DB1-8010-6B43-9A0D-8ECC468DF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A6172-7CF1-4F42-8381-5E059B59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29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5365E7-69C1-5842-823F-1538E2AEF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8959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B8887-1704-3149-A634-CC163913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8D59B-707A-2547-819E-D24BB6A93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www.validatedlearning.co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EEA0B-9E35-4544-A1F8-8BE04D2A5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175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AC99D-A1B2-2F40-9D17-35AD7C8721D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09058-86DA-0144-9782-697FF0D883E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785862" y="312018"/>
            <a:ext cx="1135876" cy="7158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07D277-2DA2-C34D-9DD7-A388D85B064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020091" y="6279485"/>
            <a:ext cx="901647" cy="4267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E86798-794D-474F-9068-4053E3A2F81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38200" y="6453187"/>
            <a:ext cx="2844800" cy="1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quickkeyapp.com?subject=I%20am%20a%20TFA%20Corps%20member%20and%20I%20need%20help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ickkeyapp.com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quickkeyapp.com?subject=I%20am%20a%20TFA%20Corps%20member%20and%20I%20can%20not%20login%20to%20Quick%20Key%20Mobil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quickkeyapp.com?subject=I%20am%20a%20TFA%20Corps%20member%20and%20I%20would%20like%20instructions%20on%20how%20to%20give%20my%20surveys%20on%20Chromebook" TargetMode="External"/><Relationship Id="rId2" Type="http://schemas.openxmlformats.org/officeDocument/2006/relationships/hyperlink" Target="mailto:info@quickkeyapp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x01pRHuY3ChDnagOrM8JPoYW8BzS3vno/vie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JJSKPi4GEj8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youtu.be/JJSKPi4GEj8" TargetMode="Externa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ickkeyapp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AD9-E27B-2044-86A6-EE02ADF1A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2603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How to give</a:t>
            </a:r>
            <a:br>
              <a:rPr lang="en-US" dirty="0"/>
            </a:br>
            <a:r>
              <a:rPr lang="en-US" dirty="0"/>
              <a:t>Student Voice Surveys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1EDADE-7E69-F64A-94B3-023A238CC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42278"/>
            <a:ext cx="9144000" cy="1655762"/>
          </a:xfrm>
        </p:spPr>
        <p:txBody>
          <a:bodyPr/>
          <a:lstStyle/>
          <a:p>
            <a:r>
              <a:rPr lang="en-US" dirty="0"/>
              <a:t>With Quick Key Mobile for iOS and Android</a:t>
            </a:r>
          </a:p>
        </p:txBody>
      </p:sp>
    </p:spTree>
    <p:extLst>
      <p:ext uri="{BB962C8B-B14F-4D97-AF65-F5344CB8AC3E}">
        <p14:creationId xmlns:p14="http://schemas.microsoft.com/office/powerpoint/2010/main" val="4226779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9B15B-9123-B24A-B408-3BA99B795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FAQ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6416F-45C4-484F-A135-8181FB3C2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260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Q: Why does “SCORE IS 0.0” display on my mobile app screen after I scan a sheet?</a:t>
            </a:r>
          </a:p>
          <a:p>
            <a:pPr marL="0" indent="0">
              <a:buNone/>
            </a:pPr>
            <a:r>
              <a:rPr lang="en-US" dirty="0"/>
              <a:t>A: Quick Key was originally built to grade Quizzes. You can ignore this message.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Q: Why does it say “scanner found blanks” after I scanned a sheet? </a:t>
            </a:r>
          </a:p>
          <a:p>
            <a:pPr marL="0" indent="0">
              <a:buNone/>
            </a:pPr>
            <a:r>
              <a:rPr lang="en-US" dirty="0"/>
              <a:t>A: Sometimes the scanner can not read a mark. Click “repair blanks” to fix them.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Q: When I open my report I don’t see my survey results on the survey course tab.</a:t>
            </a:r>
          </a:p>
          <a:p>
            <a:pPr marL="0" indent="0">
              <a:buNone/>
            </a:pPr>
            <a:r>
              <a:rPr lang="en-US" dirty="0"/>
              <a:t>A: Sync the data from your mobile device, then run a new Report.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F751-7DF4-664E-82F7-D4C406D6B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48428"/>
          </a:xfrm>
        </p:spPr>
        <p:txBody>
          <a:bodyPr/>
          <a:lstStyle/>
          <a:p>
            <a:r>
              <a:rPr lang="en-US" dirty="0"/>
              <a:t>Well done!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CCFA79-898E-7546-BF08-770C8A3B33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79024"/>
            <a:ext cx="9144000" cy="799841"/>
          </a:xfrm>
        </p:spPr>
        <p:txBody>
          <a:bodyPr/>
          <a:lstStyle/>
          <a:p>
            <a:r>
              <a:rPr lang="en-US" dirty="0"/>
              <a:t>You have now given your Student Voice Surveys and shared the results with your coach. </a:t>
            </a:r>
            <a:r>
              <a:rPr lang="en-US" dirty="0">
                <a:sym typeface="Wingdings" pitchFamily="2" charset="2"/>
              </a:rPr>
              <a:t>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3BE29ED-948F-C943-9AF6-C6F1AF280A25}"/>
              </a:ext>
            </a:extLst>
          </p:cNvPr>
          <p:cNvSpPr txBox="1">
            <a:spLocks/>
          </p:cNvSpPr>
          <p:nvPr/>
        </p:nvSpPr>
        <p:spPr>
          <a:xfrm>
            <a:off x="1524000" y="4234047"/>
            <a:ext cx="9144000" cy="7998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NEED HELP? </a:t>
            </a:r>
          </a:p>
          <a:p>
            <a:r>
              <a:rPr lang="en-US" dirty="0"/>
              <a:t>Chat with us in the mobile app, online, or at </a:t>
            </a:r>
            <a:r>
              <a:rPr lang="en-US" dirty="0" err="1">
                <a:hlinkClick r:id="rId2"/>
              </a:rPr>
              <a:t>info@quickkeyapp.com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1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898D2-5AE0-8C4A-95B0-823AF546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5D289-CA08-5340-B368-F666D74F9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74505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Welcome to our tutorial on how to use Quick Key for your Student Voice Surveys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dirty="0"/>
              <a:t>If you need help with ANYTHING: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477D3C-0C10-8E4B-9EA5-8E51482A2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55664"/>
            <a:ext cx="546847" cy="5468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7D522A-B874-4D46-BBB5-EBCFAFD01503}"/>
              </a:ext>
            </a:extLst>
          </p:cNvPr>
          <p:cNvSpPr txBox="1"/>
          <p:nvPr/>
        </p:nvSpPr>
        <p:spPr>
          <a:xfrm>
            <a:off x="1479177" y="3944421"/>
            <a:ext cx="3914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Online, look for this icon to chat with 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2A7E39-B361-F240-9051-0B6FE19D8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4519798"/>
            <a:ext cx="546848" cy="5468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42664D-899D-D742-B0FA-893E1084E4BF}"/>
              </a:ext>
            </a:extLst>
          </p:cNvPr>
          <p:cNvSpPr txBox="1"/>
          <p:nvPr/>
        </p:nvSpPr>
        <p:spPr>
          <a:xfrm>
            <a:off x="1479177" y="4554768"/>
            <a:ext cx="9484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 your mobile device, click on “Help” and then “Submit a ticket” which will open the chat window</a:t>
            </a:r>
          </a:p>
        </p:txBody>
      </p:sp>
    </p:spTree>
    <p:extLst>
      <p:ext uri="{BB962C8B-B14F-4D97-AF65-F5344CB8AC3E}">
        <p14:creationId xmlns:p14="http://schemas.microsoft.com/office/powerpoint/2010/main" val="413880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616A-AC87-D84C-A8F5-2D790BA3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11871" cy="1325563"/>
          </a:xfrm>
        </p:spPr>
        <p:txBody>
          <a:bodyPr/>
          <a:lstStyle/>
          <a:p>
            <a:r>
              <a:rPr lang="en-US" dirty="0"/>
              <a:t>Step 1: Download Quick Key Mobile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0EA804-A625-5B48-A19F-78F0B2715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58465"/>
            <a:ext cx="2540000" cy="825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1FD623-7025-984E-B2CD-7D4EED9DE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99339"/>
            <a:ext cx="2540000" cy="8284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DC773-9AB4-EC4A-9BDE-37397DE10DC9}"/>
              </a:ext>
            </a:extLst>
          </p:cNvPr>
          <p:cNvSpPr txBox="1"/>
          <p:nvPr/>
        </p:nvSpPr>
        <p:spPr>
          <a:xfrm>
            <a:off x="3763926" y="2158465"/>
            <a:ext cx="7589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iPhone: search for “Quick Key Mobile”</a:t>
            </a:r>
          </a:p>
          <a:p>
            <a:r>
              <a:rPr lang="en-US" dirty="0"/>
              <a:t>On iPad or iPod Touch: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Go to Safari and search “Quick Key Mobile App Store”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Or go to the App Store on your device and click “Settings &gt; Show iPhone Apps” then search for Quick Key Mobile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5D5443-4108-6147-9132-DEFC246A24D0}"/>
              </a:ext>
            </a:extLst>
          </p:cNvPr>
          <p:cNvSpPr txBox="1"/>
          <p:nvPr/>
        </p:nvSpPr>
        <p:spPr>
          <a:xfrm>
            <a:off x="3763926" y="4299339"/>
            <a:ext cx="758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any Android device’s Google Play Store: search for “Quick Key Mobile”</a:t>
            </a:r>
          </a:p>
        </p:txBody>
      </p:sp>
    </p:spTree>
    <p:extLst>
      <p:ext uri="{BB962C8B-B14F-4D97-AF65-F5344CB8AC3E}">
        <p14:creationId xmlns:p14="http://schemas.microsoft.com/office/powerpoint/2010/main" val="1677498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616A-AC87-D84C-A8F5-2D790BA3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11871" cy="1325563"/>
          </a:xfrm>
        </p:spPr>
        <p:txBody>
          <a:bodyPr/>
          <a:lstStyle/>
          <a:p>
            <a:r>
              <a:rPr lang="en-US" dirty="0"/>
              <a:t>Step 2: Sign in on your mobile device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C2DDDB-DC4D-7A46-8332-07123F2D5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21293"/>
            <a:ext cx="1583590" cy="3429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1D5FD7-53C0-6244-9981-3B0670AAB174}"/>
              </a:ext>
            </a:extLst>
          </p:cNvPr>
          <p:cNvSpPr txBox="1"/>
          <p:nvPr/>
        </p:nvSpPr>
        <p:spPr>
          <a:xfrm>
            <a:off x="2870791" y="1921293"/>
            <a:ext cx="894078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First, </a:t>
            </a:r>
            <a:r>
              <a:rPr lang="en-US" dirty="0"/>
              <a:t>Enter your TFA email address as the username</a:t>
            </a:r>
          </a:p>
          <a:p>
            <a:endParaRPr lang="en-US" dirty="0"/>
          </a:p>
          <a:p>
            <a:r>
              <a:rPr lang="en-US" b="1" dirty="0"/>
              <a:t>Second, </a:t>
            </a:r>
            <a:r>
              <a:rPr lang="en-US" dirty="0"/>
              <a:t>Enter your password. </a:t>
            </a:r>
          </a:p>
          <a:p>
            <a:r>
              <a:rPr lang="en-US" dirty="0"/>
              <a:t>If you have never used Quick Key before, your password is “password123”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IF YOU GET AN ERROR: </a:t>
            </a:r>
          </a:p>
          <a:p>
            <a:r>
              <a:rPr lang="en-US" dirty="0"/>
              <a:t>Your TFA region may have provided your personal email address to Quick Key. Try </a:t>
            </a:r>
          </a:p>
          <a:p>
            <a:r>
              <a:rPr lang="en-US" dirty="0"/>
              <a:t>using your personal email address. </a:t>
            </a:r>
          </a:p>
          <a:p>
            <a:endParaRPr lang="en-US" dirty="0"/>
          </a:p>
          <a:p>
            <a:r>
              <a:rPr lang="en-US" dirty="0"/>
              <a:t>If you still can not login, go to </a:t>
            </a:r>
            <a:r>
              <a:rPr lang="en-US" dirty="0">
                <a:hlinkClick r:id="rId3"/>
              </a:rPr>
              <a:t>www.quickkeyapp.com</a:t>
            </a:r>
            <a:r>
              <a:rPr lang="en-US" dirty="0"/>
              <a:t> and press the green icon in the</a:t>
            </a:r>
          </a:p>
          <a:p>
            <a:r>
              <a:rPr lang="en-US" dirty="0"/>
              <a:t>Bottom right corner of the web page. This will open a real-time chat window and we can find </a:t>
            </a:r>
          </a:p>
          <a:p>
            <a:r>
              <a:rPr lang="en-US" dirty="0"/>
              <a:t>Your login for you. Or you can email us for help at </a:t>
            </a:r>
            <a:r>
              <a:rPr lang="en-US" dirty="0" err="1">
                <a:hlinkClick r:id="rId4"/>
              </a:rPr>
              <a:t>info@quickkeyapp.com</a:t>
            </a:r>
            <a:r>
              <a:rPr lang="en-US" dirty="0">
                <a:hlinkClick r:id="rId4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9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616A-AC87-D84C-A8F5-2D790BA3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11871" cy="1325563"/>
          </a:xfrm>
        </p:spPr>
        <p:txBody>
          <a:bodyPr/>
          <a:lstStyle/>
          <a:p>
            <a:r>
              <a:rPr lang="en-US" dirty="0"/>
              <a:t>Step 3: Print your Surveys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CDC773-9AB4-EC4A-9BDE-37397DE10DC9}"/>
              </a:ext>
            </a:extLst>
          </p:cNvPr>
          <p:cNvSpPr txBox="1"/>
          <p:nvPr/>
        </p:nvSpPr>
        <p:spPr>
          <a:xfrm>
            <a:off x="838200" y="1690688"/>
            <a:ext cx="10515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TFA Coach or MTLD will have provided you with a printable copy of your survey</a:t>
            </a:r>
          </a:p>
          <a:p>
            <a:endParaRPr lang="en-US" sz="2800" dirty="0"/>
          </a:p>
          <a:p>
            <a:r>
              <a:rPr lang="en-US" sz="2800" b="1" dirty="0"/>
              <a:t>Didn’t get a copy of the survey? </a:t>
            </a:r>
          </a:p>
          <a:p>
            <a:r>
              <a:rPr lang="en-US" sz="2400" dirty="0"/>
              <a:t>Email us at </a:t>
            </a:r>
            <a:r>
              <a:rPr lang="en-US" sz="2400" dirty="0">
                <a:hlinkClick r:id="rId2"/>
              </a:rPr>
              <a:t>info@quickkeyapp.com</a:t>
            </a:r>
            <a:r>
              <a:rPr lang="en-US" sz="2400" dirty="0"/>
              <a:t> and we will work with your coach to get it to you.</a:t>
            </a:r>
          </a:p>
          <a:p>
            <a:endParaRPr lang="en-US" sz="2800" dirty="0"/>
          </a:p>
          <a:p>
            <a:r>
              <a:rPr lang="en-US" sz="2800" b="1" dirty="0"/>
              <a:t>Doing your surveys on Chromebook? </a:t>
            </a:r>
          </a:p>
          <a:p>
            <a:r>
              <a:rPr lang="en-US" sz="2400" dirty="0"/>
              <a:t>Email us at </a:t>
            </a:r>
            <a:r>
              <a:rPr lang="en-US" sz="2400" dirty="0">
                <a:hlinkClick r:id="rId3"/>
              </a:rPr>
              <a:t>info@quickkeyapp.com </a:t>
            </a:r>
            <a:r>
              <a:rPr lang="en-US" sz="2400" dirty="0"/>
              <a:t>and we will give you instructions on how to give the survey on Chromebook. </a:t>
            </a:r>
          </a:p>
        </p:txBody>
      </p:sp>
    </p:spTree>
    <p:extLst>
      <p:ext uri="{BB962C8B-B14F-4D97-AF65-F5344CB8AC3E}">
        <p14:creationId xmlns:p14="http://schemas.microsoft.com/office/powerpoint/2010/main" val="3685155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616A-AC87-D84C-A8F5-2D790BA3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11871" cy="1325563"/>
          </a:xfrm>
        </p:spPr>
        <p:txBody>
          <a:bodyPr/>
          <a:lstStyle/>
          <a:p>
            <a:r>
              <a:rPr lang="en-US" dirty="0"/>
              <a:t>Step 4: Print Bubble Sheets &amp; Scan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CDC773-9AB4-EC4A-9BDE-37397DE10DC9}"/>
              </a:ext>
            </a:extLst>
          </p:cNvPr>
          <p:cNvSpPr txBox="1"/>
          <p:nvPr/>
        </p:nvSpPr>
        <p:spPr>
          <a:xfrm>
            <a:off x="838200" y="1690688"/>
            <a:ext cx="10515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Print the bubble sheets</a:t>
            </a:r>
            <a:r>
              <a:rPr lang="en-US" sz="2800" dirty="0"/>
              <a:t> </a:t>
            </a:r>
            <a:r>
              <a:rPr lang="en-US" sz="2800" b="1" dirty="0">
                <a:hlinkClick r:id="rId3"/>
              </a:rPr>
              <a:t>here</a:t>
            </a:r>
            <a:r>
              <a:rPr lang="en-US" sz="2800" dirty="0"/>
              <a:t>. </a:t>
            </a:r>
          </a:p>
          <a:p>
            <a:r>
              <a:rPr lang="en-US" sz="2400" dirty="0"/>
              <a:t>Or here: </a:t>
            </a:r>
            <a:r>
              <a:rPr lang="en-US" dirty="0">
                <a:hlinkClick r:id="rId3"/>
              </a:rPr>
              <a:t>https://drive.google.com/file/d/1x01pRHuY3ChDnagOrM8JPoYW8BzS3vno/view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DD91A3-39A9-C74B-BD21-89E42A4E6694}"/>
              </a:ext>
            </a:extLst>
          </p:cNvPr>
          <p:cNvSpPr txBox="1"/>
          <p:nvPr/>
        </p:nvSpPr>
        <p:spPr>
          <a:xfrm>
            <a:off x="838200" y="2782044"/>
            <a:ext cx="105156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Scan the completed sheets with Quick Key Mobile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Go to the Home Screen of Quick Key Mobile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Go to “Quizzes” and Choose the </a:t>
            </a:r>
            <a:r>
              <a:rPr lang="en-US" sz="2000" u="sng" dirty="0"/>
              <a:t>correct</a:t>
            </a:r>
            <a:r>
              <a:rPr lang="en-US" sz="2000" dirty="0"/>
              <a:t> survey from your list of available Quizzes.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i="1" dirty="0"/>
              <a:t>The correct survey contains the current semester and year (e.g. SPR-19)</a:t>
            </a:r>
            <a:endParaRPr lang="en-US" sz="2000" b="1" i="1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Select which Course you want to scan for. Your account has six (6) pre-made Survey Courses to allow you to separate your surveys by Class.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Select “Use Student IDs” … This will save your results to the device.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Scan the completed bubble sheets one at a time by aiming the device camera at the sheet. </a:t>
            </a:r>
            <a:r>
              <a:rPr lang="en-US" sz="2000" b="1" dirty="0"/>
              <a:t>Here’s a video tutorial: </a:t>
            </a:r>
            <a:r>
              <a:rPr lang="en-US" sz="2000" b="1" dirty="0">
                <a:hlinkClick r:id="rId4"/>
              </a:rPr>
              <a:t>https://</a:t>
            </a:r>
            <a:r>
              <a:rPr lang="en-US" sz="2000" b="1" dirty="0" err="1">
                <a:hlinkClick r:id="rId4"/>
              </a:rPr>
              <a:t>youtu.be</a:t>
            </a:r>
            <a:r>
              <a:rPr lang="en-US" sz="2000" b="1" dirty="0">
                <a:hlinkClick r:id="rId4"/>
              </a:rPr>
              <a:t>/JJSKPi4GEj8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54741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616A-AC87-D84C-A8F5-2D790BA3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11871" cy="1325563"/>
          </a:xfrm>
        </p:spPr>
        <p:txBody>
          <a:bodyPr/>
          <a:lstStyle/>
          <a:p>
            <a:r>
              <a:rPr lang="en-US" dirty="0"/>
              <a:t>Step 5: Select your survey &amp; scan 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DD91A3-39A9-C74B-BD21-89E42A4E6694}"/>
              </a:ext>
            </a:extLst>
          </p:cNvPr>
          <p:cNvSpPr txBox="1"/>
          <p:nvPr/>
        </p:nvSpPr>
        <p:spPr>
          <a:xfrm>
            <a:off x="838200" y="1690688"/>
            <a:ext cx="1051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Scan the completed sheets with Quick Key Mobile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Here’s a video tutorial: </a:t>
            </a:r>
            <a:r>
              <a:rPr lang="en-US" sz="2000" b="1" dirty="0">
                <a:hlinkClick r:id="rId3"/>
              </a:rPr>
              <a:t>https://youtu.be/JJSKPi4GEj8</a:t>
            </a:r>
            <a:endParaRPr lang="en-US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82A782-060E-6546-AF39-CC31AC46E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9069" y="3533070"/>
            <a:ext cx="1371600" cy="243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6B4826-27BC-4F41-B62D-F443A0942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087" y="3533070"/>
            <a:ext cx="1371600" cy="2438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698AF4-9C1E-FC4F-A7A5-63074345A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5508" y="3533070"/>
            <a:ext cx="1371600" cy="2438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DEB0C5-B4D3-9F40-8879-D12E82E267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974" y="3533070"/>
            <a:ext cx="1371600" cy="2438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D5B56B2-B3F3-0D45-B32E-197B86BEB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947" y="3533070"/>
            <a:ext cx="1371600" cy="24384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FB6F20F-906B-DC42-A090-78550F17A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36" y="2810757"/>
            <a:ext cx="1581476" cy="667986"/>
          </a:xfrm>
        </p:spPr>
        <p:txBody>
          <a:bodyPr anchor="b"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/>
              <a:t>Click “Quizzes”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/>
              <a:t>&amp; choose your survey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75B6FEB-6F66-9A44-A143-95EEC166080E}"/>
              </a:ext>
            </a:extLst>
          </p:cNvPr>
          <p:cNvSpPr txBox="1">
            <a:spLocks/>
          </p:cNvSpPr>
          <p:nvPr/>
        </p:nvSpPr>
        <p:spPr>
          <a:xfrm>
            <a:off x="2344131" y="2865084"/>
            <a:ext cx="1581476" cy="6679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Click “Course”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5AE5C48-92DC-CB49-9E8B-425D84DC2175}"/>
              </a:ext>
            </a:extLst>
          </p:cNvPr>
          <p:cNvSpPr txBox="1">
            <a:spLocks/>
          </p:cNvSpPr>
          <p:nvPr/>
        </p:nvSpPr>
        <p:spPr>
          <a:xfrm>
            <a:off x="4330570" y="2865084"/>
            <a:ext cx="1581476" cy="66798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Choose the Courses &amp; click the disc icon to save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EA47005-3A80-3E4C-A0B7-8881990A6CA1}"/>
              </a:ext>
            </a:extLst>
          </p:cNvPr>
          <p:cNvSpPr/>
          <p:nvPr/>
        </p:nvSpPr>
        <p:spPr>
          <a:xfrm>
            <a:off x="5378539" y="3428824"/>
            <a:ext cx="598311" cy="598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69EF1CB-9AE8-4246-A7F2-E48F28132798}"/>
              </a:ext>
            </a:extLst>
          </p:cNvPr>
          <p:cNvSpPr txBox="1">
            <a:spLocks/>
          </p:cNvSpPr>
          <p:nvPr/>
        </p:nvSpPr>
        <p:spPr>
          <a:xfrm>
            <a:off x="6317009" y="2865084"/>
            <a:ext cx="1581476" cy="6679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Click “Scan”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76AE366-30A3-BA45-86C3-D187DE0567D2}"/>
              </a:ext>
            </a:extLst>
          </p:cNvPr>
          <p:cNvSpPr/>
          <p:nvPr/>
        </p:nvSpPr>
        <p:spPr>
          <a:xfrm>
            <a:off x="7281572" y="3671358"/>
            <a:ext cx="598311" cy="598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1F42578-D281-614D-901A-F5DCC0D704A7}"/>
              </a:ext>
            </a:extLst>
          </p:cNvPr>
          <p:cNvSpPr/>
          <p:nvPr/>
        </p:nvSpPr>
        <p:spPr>
          <a:xfrm>
            <a:off x="3145415" y="4452233"/>
            <a:ext cx="598311" cy="598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66F0F40-52E5-BB40-8DBE-C33774155793}"/>
              </a:ext>
            </a:extLst>
          </p:cNvPr>
          <p:cNvSpPr/>
          <p:nvPr/>
        </p:nvSpPr>
        <p:spPr>
          <a:xfrm>
            <a:off x="300860" y="5373159"/>
            <a:ext cx="598311" cy="598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A2A535E-09E7-0A41-AAC1-F72CD5659B80}"/>
              </a:ext>
            </a:extLst>
          </p:cNvPr>
          <p:cNvSpPr txBox="1">
            <a:spLocks/>
          </p:cNvSpPr>
          <p:nvPr/>
        </p:nvSpPr>
        <p:spPr>
          <a:xfrm>
            <a:off x="8244493" y="2810757"/>
            <a:ext cx="1581476" cy="6679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Click “Use Student IDs”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2514202-15B0-5242-AD63-7B19C1DF68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9431" y="3533070"/>
            <a:ext cx="1371600" cy="2438400"/>
          </a:xfrm>
          <a:prstGeom prst="rect">
            <a:avLst/>
          </a:prstGeom>
        </p:spPr>
      </p:pic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7FE68700-4397-F642-849B-C3427FFD334C}"/>
              </a:ext>
            </a:extLst>
          </p:cNvPr>
          <p:cNvSpPr txBox="1">
            <a:spLocks/>
          </p:cNvSpPr>
          <p:nvPr/>
        </p:nvSpPr>
        <p:spPr>
          <a:xfrm>
            <a:off x="10169149" y="2521685"/>
            <a:ext cx="1581476" cy="1011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Scan: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Align image with green boxes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785056-7C3C-884B-BCE8-EDB565F1D6D3}"/>
              </a:ext>
            </a:extLst>
          </p:cNvPr>
          <p:cNvSpPr/>
          <p:nvPr/>
        </p:nvSpPr>
        <p:spPr>
          <a:xfrm>
            <a:off x="8736075" y="4448353"/>
            <a:ext cx="598311" cy="59831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1D11E24-C92E-DB48-B287-7A6B72232B87}"/>
              </a:ext>
            </a:extLst>
          </p:cNvPr>
          <p:cNvSpPr/>
          <p:nvPr/>
        </p:nvSpPr>
        <p:spPr>
          <a:xfrm>
            <a:off x="10379983" y="3970513"/>
            <a:ext cx="391553" cy="391553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EFDDA0E-732E-1743-BC31-7F5EC9EA50DC}"/>
              </a:ext>
            </a:extLst>
          </p:cNvPr>
          <p:cNvSpPr/>
          <p:nvPr/>
        </p:nvSpPr>
        <p:spPr>
          <a:xfrm>
            <a:off x="10387829" y="5270690"/>
            <a:ext cx="391553" cy="391553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28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616A-AC87-D84C-A8F5-2D790BA32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11871" cy="1325563"/>
          </a:xfrm>
        </p:spPr>
        <p:txBody>
          <a:bodyPr/>
          <a:lstStyle/>
          <a:p>
            <a:r>
              <a:rPr lang="en-US" dirty="0"/>
              <a:t>Step 5: Sync your Data to the Cloud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CDC773-9AB4-EC4A-9BDE-37397DE10DC9}"/>
              </a:ext>
            </a:extLst>
          </p:cNvPr>
          <p:cNvSpPr txBox="1"/>
          <p:nvPr/>
        </p:nvSpPr>
        <p:spPr>
          <a:xfrm>
            <a:off x="5050536" y="2336624"/>
            <a:ext cx="6841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When you are finished scanning a set of bubble sheets, be sure to sync your data to the Cloud. </a:t>
            </a:r>
          </a:p>
          <a:p>
            <a:endParaRPr lang="en-US" sz="2400" b="1" dirty="0"/>
          </a:p>
          <a:p>
            <a:r>
              <a:rPr lang="en-US" sz="2400" b="1" dirty="0"/>
              <a:t>iOS: </a:t>
            </a:r>
          </a:p>
          <a:p>
            <a:r>
              <a:rPr lang="en-US" sz="2400" dirty="0"/>
              <a:t>Press the “Sync” button at the bottom of the screen.</a:t>
            </a:r>
          </a:p>
          <a:p>
            <a:endParaRPr lang="en-US" sz="2400" b="1" dirty="0"/>
          </a:p>
          <a:p>
            <a:r>
              <a:rPr lang="en-US" sz="2400" b="1" dirty="0"/>
              <a:t>Android: </a:t>
            </a:r>
          </a:p>
          <a:p>
            <a:r>
              <a:rPr lang="en-US" sz="2400" dirty="0"/>
              <a:t>Press the Rabbit icon at the bottom of the Home screen, then press “Sync”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0AB535-883E-8F4A-9670-A1497C9621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81" b="8745"/>
          <a:stretch/>
        </p:blipFill>
        <p:spPr>
          <a:xfrm>
            <a:off x="838200" y="2889578"/>
            <a:ext cx="1492561" cy="27435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713966-4FC5-0343-92A8-B56BE27A8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477" y="2889578"/>
            <a:ext cx="1543263" cy="274357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9B08CBD-0D14-1349-8EB9-0E74F56C647D}"/>
              </a:ext>
            </a:extLst>
          </p:cNvPr>
          <p:cNvSpPr/>
          <p:nvPr/>
        </p:nvSpPr>
        <p:spPr>
          <a:xfrm>
            <a:off x="3348487" y="4820860"/>
            <a:ext cx="657241" cy="6213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208DFC-D178-C840-A269-523D03142AAF}"/>
              </a:ext>
            </a:extLst>
          </p:cNvPr>
          <p:cNvSpPr txBox="1">
            <a:spLocks/>
          </p:cNvSpPr>
          <p:nvPr/>
        </p:nvSpPr>
        <p:spPr>
          <a:xfrm>
            <a:off x="793742" y="2122135"/>
            <a:ext cx="1581476" cy="6679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/>
              <a:t>iOS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91FA29-842A-2840-95AC-36BBA7B74B60}"/>
              </a:ext>
            </a:extLst>
          </p:cNvPr>
          <p:cNvSpPr txBox="1">
            <a:spLocks/>
          </p:cNvSpPr>
          <p:nvPr/>
        </p:nvSpPr>
        <p:spPr>
          <a:xfrm>
            <a:off x="2886369" y="2122135"/>
            <a:ext cx="1581476" cy="6679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dirty="0"/>
              <a:t>Android</a:t>
            </a:r>
          </a:p>
        </p:txBody>
      </p:sp>
    </p:spTree>
    <p:extLst>
      <p:ext uri="{BB962C8B-B14F-4D97-AF65-F5344CB8AC3E}">
        <p14:creationId xmlns:p14="http://schemas.microsoft.com/office/powerpoint/2010/main" val="777590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1CDAE-0AE8-2D46-8B76-AFDC92109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Step: Run a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DF525-0315-2747-AC74-C027765416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Login at </a:t>
            </a:r>
            <a:r>
              <a:rPr lang="en-US" dirty="0">
                <a:hlinkClick r:id="rId2"/>
              </a:rPr>
              <a:t>www.quickkeyapp.com</a:t>
            </a:r>
            <a:endParaRPr lang="en-US" dirty="0"/>
          </a:p>
          <a:p>
            <a:r>
              <a:rPr lang="en-US" dirty="0"/>
              <a:t>Click “Reports” in the left sidebar menu</a:t>
            </a:r>
          </a:p>
          <a:p>
            <a:r>
              <a:rPr lang="en-US" dirty="0"/>
              <a:t>Click “Run Report”</a:t>
            </a:r>
          </a:p>
          <a:p>
            <a:r>
              <a:rPr lang="en-US" dirty="0"/>
              <a:t>In the “Quiz” drop-down, Choose the name of the survey you just did</a:t>
            </a:r>
          </a:p>
          <a:p>
            <a:r>
              <a:rPr lang="en-US" dirty="0"/>
              <a:t>In the “Report” drop-down, Choose “TFA Teacher Report”</a:t>
            </a:r>
          </a:p>
          <a:p>
            <a:r>
              <a:rPr lang="en-US" dirty="0"/>
              <a:t>Click “Run”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577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ach For America TFA Student Voice Surveys Tutorial" id="{A9ED6E1A-298C-2E4C-A44F-52C19A0A27F9}" vid="{56DC3C04-837F-6E41-9F4F-00B4EF165B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</TotalTime>
  <Words>851</Words>
  <Application>Microsoft Macintosh PowerPoint</Application>
  <PresentationFormat>Widescreen</PresentationFormat>
  <Paragraphs>90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How to give Student Voice Surveys</vt:lpstr>
      <vt:lpstr>Introduction</vt:lpstr>
      <vt:lpstr>Step 1: Download Quick Key Mobile</vt:lpstr>
      <vt:lpstr>Step 2: Sign in on your mobile device</vt:lpstr>
      <vt:lpstr>Step 3: Print your Surveys</vt:lpstr>
      <vt:lpstr>Step 4: Print Bubble Sheets &amp; Scan</vt:lpstr>
      <vt:lpstr>Step 5: Select your survey &amp; scan it</vt:lpstr>
      <vt:lpstr>Step 5: Sync your Data to the Cloud</vt:lpstr>
      <vt:lpstr>Last Step: Run a Report</vt:lpstr>
      <vt:lpstr>FAQ</vt:lpstr>
      <vt:lpstr>Well done!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Isaac D. Van Wesep</cp:lastModifiedBy>
  <cp:revision>19</cp:revision>
  <dcterms:created xsi:type="dcterms:W3CDTF">2019-05-13T17:33:08Z</dcterms:created>
  <dcterms:modified xsi:type="dcterms:W3CDTF">2019-09-13T19:14:28Z</dcterms:modified>
</cp:coreProperties>
</file>